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</p:sldIdLst>
  <p:sldSz cx="9144000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04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13055"/>
            <a:ext cx="7772400" cy="13890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72099"/>
            <a:ext cx="6400800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59509"/>
            <a:ext cx="2057400" cy="5529149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59509"/>
            <a:ext cx="6019800" cy="5529149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164113"/>
            <a:ext cx="7772400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746575"/>
            <a:ext cx="7772400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512043"/>
            <a:ext cx="4038600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512043"/>
            <a:ext cx="4038600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50541"/>
            <a:ext cx="4040188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055056"/>
            <a:ext cx="4040188" cy="37336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450541"/>
            <a:ext cx="4041775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055056"/>
            <a:ext cx="4041775" cy="37336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58007"/>
            <a:ext cx="3008313" cy="10980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58008"/>
            <a:ext cx="511175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356037"/>
            <a:ext cx="300831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36122"/>
            <a:ext cx="5486400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79015"/>
            <a:ext cx="5486400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071638"/>
            <a:ext cx="5486400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59508"/>
            <a:ext cx="8229600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12043"/>
            <a:ext cx="8229600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006164"/>
            <a:ext cx="213360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70C2-58CF-47A4-BB32-2759830441F5}" type="datetimeFigureOut">
              <a:rPr lang="pt-BR" smtClean="0"/>
              <a:pPr/>
              <a:t>22/08/2023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006164"/>
            <a:ext cx="289560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006164"/>
            <a:ext cx="213360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15BB-A4CE-4341-B7D1-4E1184ADE8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mplate cobeq SLIDE - ok_ca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2"/>
            <a:ext cx="9144000" cy="64677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mplate cobeq SLIDE - ok_4 cópi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505"/>
            <a:ext cx="9144000" cy="64651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mplate cobeq SLIDE - ok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2"/>
            <a:ext cx="9144000" cy="64677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Daniela</dc:creator>
  <cp:lastModifiedBy>Eventus System</cp:lastModifiedBy>
  <cp:revision>15</cp:revision>
  <dcterms:created xsi:type="dcterms:W3CDTF">2022-03-03T13:10:49Z</dcterms:created>
  <dcterms:modified xsi:type="dcterms:W3CDTF">2023-08-22T21:04:03Z</dcterms:modified>
</cp:coreProperties>
</file>